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42" d="100"/>
          <a:sy n="42" d="100"/>
        </p:scale>
        <p:origin x="3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186202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333610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389412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4338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188927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220270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3895304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396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157436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109015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1EBAB-B1FE-4DCD-8946-90A9208B1073}"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233960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1EBAB-B1FE-4DCD-8946-90A9208B1073}" type="datetimeFigureOut">
              <a:rPr kumimoji="1" lang="ja-JP" altLang="en-US" smtClean="0"/>
              <a:t>2024/2/13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50193-4FBC-4278-9DCA-D082EF101515}" type="slidenum">
              <a:rPr kumimoji="1" lang="ja-JP" altLang="en-US" smtClean="0"/>
              <a:t>‹#›</a:t>
            </a:fld>
            <a:endParaRPr kumimoji="1" lang="ja-JP" altLang="en-US"/>
          </a:p>
        </p:txBody>
      </p:sp>
    </p:spTree>
    <p:extLst>
      <p:ext uri="{BB962C8B-B14F-4D97-AF65-F5344CB8AC3E}">
        <p14:creationId xmlns:p14="http://schemas.microsoft.com/office/powerpoint/2010/main" val="311630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57250" y="1873459"/>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a:t>A</a:t>
            </a:r>
            <a:endParaRPr kumimoji="1" lang="en-US" altLang="ja-JP" dirty="0" smtClean="0"/>
          </a:p>
        </p:txBody>
      </p:sp>
      <p:sp>
        <p:nvSpPr>
          <p:cNvPr id="8" name="角丸四角形 7"/>
          <p:cNvSpPr/>
          <p:nvPr/>
        </p:nvSpPr>
        <p:spPr>
          <a:xfrm>
            <a:off x="857250" y="247353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B</a:t>
            </a:r>
            <a:endParaRPr kumimoji="1" lang="en-US" altLang="ja-JP" dirty="0" smtClean="0"/>
          </a:p>
        </p:txBody>
      </p:sp>
      <p:sp>
        <p:nvSpPr>
          <p:cNvPr id="9" name="角丸四角形 8"/>
          <p:cNvSpPr/>
          <p:nvPr/>
        </p:nvSpPr>
        <p:spPr>
          <a:xfrm>
            <a:off x="857250" y="3073609"/>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C</a:t>
            </a:r>
            <a:endParaRPr kumimoji="1" lang="en-US" altLang="ja-JP" dirty="0" smtClean="0"/>
          </a:p>
        </p:txBody>
      </p:sp>
      <p:sp>
        <p:nvSpPr>
          <p:cNvPr id="10" name="角丸四角形 9"/>
          <p:cNvSpPr/>
          <p:nvPr/>
        </p:nvSpPr>
        <p:spPr>
          <a:xfrm>
            <a:off x="857250" y="367368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D</a:t>
            </a:r>
            <a:endParaRPr kumimoji="1" lang="en-US" altLang="ja-JP" dirty="0" smtClean="0"/>
          </a:p>
        </p:txBody>
      </p:sp>
      <p:sp>
        <p:nvSpPr>
          <p:cNvPr id="11" name="角丸四角形 10"/>
          <p:cNvSpPr/>
          <p:nvPr/>
        </p:nvSpPr>
        <p:spPr>
          <a:xfrm>
            <a:off x="4067175" y="1873459"/>
            <a:ext cx="2886075" cy="5048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a:t>A</a:t>
            </a:r>
            <a:endParaRPr kumimoji="1" lang="en-US" altLang="ja-JP" dirty="0" smtClean="0"/>
          </a:p>
        </p:txBody>
      </p:sp>
      <p:sp>
        <p:nvSpPr>
          <p:cNvPr id="12" name="角丸四角形 11"/>
          <p:cNvSpPr/>
          <p:nvPr/>
        </p:nvSpPr>
        <p:spPr>
          <a:xfrm>
            <a:off x="4067175" y="247353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B</a:t>
            </a:r>
            <a:endParaRPr kumimoji="1" lang="en-US" altLang="ja-JP" dirty="0" smtClean="0"/>
          </a:p>
        </p:txBody>
      </p:sp>
      <p:sp>
        <p:nvSpPr>
          <p:cNvPr id="13" name="角丸四角形 12"/>
          <p:cNvSpPr/>
          <p:nvPr/>
        </p:nvSpPr>
        <p:spPr>
          <a:xfrm>
            <a:off x="4067175" y="3073609"/>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C</a:t>
            </a:r>
            <a:endParaRPr kumimoji="1" lang="en-US" altLang="ja-JP" dirty="0" smtClean="0"/>
          </a:p>
        </p:txBody>
      </p:sp>
      <p:sp>
        <p:nvSpPr>
          <p:cNvPr id="14" name="角丸四角形 13"/>
          <p:cNvSpPr/>
          <p:nvPr/>
        </p:nvSpPr>
        <p:spPr>
          <a:xfrm>
            <a:off x="4067175" y="367368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D</a:t>
            </a:r>
            <a:endParaRPr kumimoji="1" lang="en-US" altLang="ja-JP" dirty="0" smtClean="0"/>
          </a:p>
        </p:txBody>
      </p:sp>
      <p:sp>
        <p:nvSpPr>
          <p:cNvPr id="16" name="正方形/長方形 15"/>
          <p:cNvSpPr/>
          <p:nvPr/>
        </p:nvSpPr>
        <p:spPr>
          <a:xfrm>
            <a:off x="4067175" y="4330910"/>
            <a:ext cx="2886075" cy="22947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kumimoji="1" lang="en-US" altLang="ja-JP" dirty="0" smtClean="0"/>
              <a:t>A</a:t>
            </a:r>
            <a:r>
              <a:rPr kumimoji="1" lang="ja-JP" altLang="en-US" dirty="0" smtClean="0"/>
              <a:t>を説明する</a:t>
            </a:r>
            <a:endParaRPr kumimoji="1" lang="en-US" altLang="ja-JP" dirty="0" smtClean="0"/>
          </a:p>
          <a:p>
            <a:pPr algn="ctr"/>
            <a:r>
              <a:rPr kumimoji="1" lang="ja-JP" altLang="en-US" dirty="0" smtClean="0"/>
              <a:t>画像（コンテンツ）を</a:t>
            </a:r>
            <a:endParaRPr kumimoji="1" lang="en-US" altLang="ja-JP" dirty="0" smtClean="0"/>
          </a:p>
          <a:p>
            <a:pPr algn="ctr"/>
            <a:r>
              <a:rPr kumimoji="1" lang="ja-JP" altLang="en-US" dirty="0" smtClean="0"/>
              <a:t>表示</a:t>
            </a:r>
            <a:endParaRPr kumimoji="1" lang="ja-JP" altLang="en-US" dirty="0"/>
          </a:p>
        </p:txBody>
      </p:sp>
      <p:sp>
        <p:nvSpPr>
          <p:cNvPr id="17" name="角丸四角形 16"/>
          <p:cNvSpPr/>
          <p:nvPr/>
        </p:nvSpPr>
        <p:spPr>
          <a:xfrm>
            <a:off x="7467600" y="1873459"/>
            <a:ext cx="2886075" cy="5048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a:t>A</a:t>
            </a:r>
            <a:endParaRPr kumimoji="1" lang="en-US" altLang="ja-JP" dirty="0" smtClean="0"/>
          </a:p>
        </p:txBody>
      </p:sp>
      <p:sp>
        <p:nvSpPr>
          <p:cNvPr id="18" name="角丸四角形 17"/>
          <p:cNvSpPr/>
          <p:nvPr/>
        </p:nvSpPr>
        <p:spPr>
          <a:xfrm>
            <a:off x="7467600" y="247353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B</a:t>
            </a:r>
            <a:endParaRPr kumimoji="1" lang="en-US" altLang="ja-JP" dirty="0" smtClean="0"/>
          </a:p>
        </p:txBody>
      </p:sp>
      <p:sp>
        <p:nvSpPr>
          <p:cNvPr id="19" name="角丸四角形 18"/>
          <p:cNvSpPr/>
          <p:nvPr/>
        </p:nvSpPr>
        <p:spPr>
          <a:xfrm>
            <a:off x="7467600" y="3073609"/>
            <a:ext cx="2886075" cy="5048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C</a:t>
            </a:r>
            <a:endParaRPr kumimoji="1" lang="en-US" altLang="ja-JP" dirty="0" smtClean="0"/>
          </a:p>
        </p:txBody>
      </p:sp>
      <p:sp>
        <p:nvSpPr>
          <p:cNvPr id="20" name="角丸四角形 19"/>
          <p:cNvSpPr/>
          <p:nvPr/>
        </p:nvSpPr>
        <p:spPr>
          <a:xfrm>
            <a:off x="7467600" y="3673684"/>
            <a:ext cx="28860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lang="en-US" altLang="ja-JP" dirty="0" smtClean="0"/>
              <a:t>D</a:t>
            </a:r>
            <a:endParaRPr kumimoji="1" lang="en-US" altLang="ja-JP" dirty="0" smtClean="0"/>
          </a:p>
        </p:txBody>
      </p:sp>
      <p:sp>
        <p:nvSpPr>
          <p:cNvPr id="21" name="正方形/長方形 20"/>
          <p:cNvSpPr/>
          <p:nvPr/>
        </p:nvSpPr>
        <p:spPr>
          <a:xfrm>
            <a:off x="7467600" y="4330910"/>
            <a:ext cx="2886075" cy="22947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回答</a:t>
            </a:r>
            <a:r>
              <a:rPr kumimoji="1" lang="en-US" altLang="ja-JP" dirty="0" smtClean="0"/>
              <a:t>C</a:t>
            </a:r>
            <a:r>
              <a:rPr kumimoji="1" lang="ja-JP" altLang="en-US" dirty="0" smtClean="0"/>
              <a:t>を説明する</a:t>
            </a:r>
            <a:endParaRPr kumimoji="1" lang="en-US" altLang="ja-JP" dirty="0" smtClean="0"/>
          </a:p>
          <a:p>
            <a:pPr algn="ctr"/>
            <a:r>
              <a:rPr kumimoji="1" lang="ja-JP" altLang="en-US" dirty="0" smtClean="0"/>
              <a:t>画像（コンテンツ）を</a:t>
            </a:r>
            <a:endParaRPr kumimoji="1" lang="en-US" altLang="ja-JP" dirty="0" smtClean="0"/>
          </a:p>
          <a:p>
            <a:pPr algn="ctr"/>
            <a:r>
              <a:rPr kumimoji="1" lang="ja-JP" altLang="en-US" dirty="0" smtClean="0"/>
              <a:t>表示</a:t>
            </a:r>
            <a:endParaRPr kumimoji="1" lang="ja-JP" altLang="en-US" dirty="0"/>
          </a:p>
        </p:txBody>
      </p:sp>
      <p:sp>
        <p:nvSpPr>
          <p:cNvPr id="22" name="テキスト ボックス 21"/>
          <p:cNvSpPr txBox="1"/>
          <p:nvPr/>
        </p:nvSpPr>
        <p:spPr>
          <a:xfrm>
            <a:off x="542457" y="119921"/>
            <a:ext cx="11323934" cy="646331"/>
          </a:xfrm>
          <a:prstGeom prst="rect">
            <a:avLst/>
          </a:prstGeom>
          <a:noFill/>
        </p:spPr>
        <p:txBody>
          <a:bodyPr wrap="none" rtlCol="0">
            <a:spAutoFit/>
          </a:bodyPr>
          <a:lstStyle/>
          <a:p>
            <a:r>
              <a:rPr kumimoji="1" lang="ja-JP" altLang="en-US" dirty="0" smtClean="0"/>
              <a:t>希望の動き</a:t>
            </a:r>
            <a:endParaRPr kumimoji="1" lang="en-US" altLang="ja-JP" dirty="0" smtClean="0"/>
          </a:p>
          <a:p>
            <a:r>
              <a:rPr kumimoji="1" lang="ja-JP" altLang="en-US" dirty="0" smtClean="0"/>
              <a:t>アンケート</a:t>
            </a:r>
            <a:r>
              <a:rPr kumimoji="1" lang="en-US" altLang="ja-JP" dirty="0" smtClean="0"/>
              <a:t>LP</a:t>
            </a:r>
            <a:r>
              <a:rPr lang="ja-JP" altLang="en-US" dirty="0" smtClean="0"/>
              <a:t>でアンケートの回答ボタンを押すとボタンの下にボタンに合ったコンテンツを表示させる動き</a:t>
            </a:r>
            <a:endParaRPr lang="en-US" altLang="ja-JP" dirty="0" smtClean="0"/>
          </a:p>
        </p:txBody>
      </p:sp>
      <p:sp>
        <p:nvSpPr>
          <p:cNvPr id="23" name="テキスト ボックス 22"/>
          <p:cNvSpPr txBox="1"/>
          <p:nvPr/>
        </p:nvSpPr>
        <p:spPr>
          <a:xfrm>
            <a:off x="857250" y="1074727"/>
            <a:ext cx="2723823" cy="646331"/>
          </a:xfrm>
          <a:prstGeom prst="rect">
            <a:avLst/>
          </a:prstGeom>
          <a:noFill/>
        </p:spPr>
        <p:txBody>
          <a:bodyPr wrap="none" rtlCol="0">
            <a:spAutoFit/>
          </a:bodyPr>
          <a:lstStyle/>
          <a:p>
            <a:r>
              <a:rPr kumimoji="1" lang="ja-JP" altLang="en-US" dirty="0" smtClean="0"/>
              <a:t>アンケートで</a:t>
            </a:r>
            <a:endParaRPr kumimoji="1" lang="en-US" altLang="ja-JP" dirty="0" smtClean="0"/>
          </a:p>
          <a:p>
            <a:r>
              <a:rPr lang="ja-JP" altLang="en-US" dirty="0"/>
              <a:t>何</a:t>
            </a:r>
            <a:r>
              <a:rPr lang="ja-JP" altLang="en-US" dirty="0" smtClean="0"/>
              <a:t>も回答していない状態</a:t>
            </a:r>
            <a:endParaRPr lang="en-US" altLang="ja-JP" dirty="0" smtClean="0"/>
          </a:p>
        </p:txBody>
      </p:sp>
      <p:sp>
        <p:nvSpPr>
          <p:cNvPr id="24" name="テキスト ボックス 23"/>
          <p:cNvSpPr txBox="1"/>
          <p:nvPr/>
        </p:nvSpPr>
        <p:spPr>
          <a:xfrm>
            <a:off x="4067175" y="950129"/>
            <a:ext cx="3103735" cy="923330"/>
          </a:xfrm>
          <a:prstGeom prst="rect">
            <a:avLst/>
          </a:prstGeom>
          <a:noFill/>
        </p:spPr>
        <p:txBody>
          <a:bodyPr wrap="none" rtlCol="0">
            <a:spAutoFit/>
          </a:bodyPr>
          <a:lstStyle/>
          <a:p>
            <a:r>
              <a:rPr kumimoji="1" lang="ja-JP" altLang="en-US" dirty="0" smtClean="0"/>
              <a:t>回答</a:t>
            </a:r>
            <a:r>
              <a:rPr kumimoji="1" lang="en-US" altLang="ja-JP" dirty="0" smtClean="0"/>
              <a:t>A</a:t>
            </a:r>
            <a:r>
              <a:rPr kumimoji="1" lang="ja-JP" altLang="en-US" dirty="0" smtClean="0"/>
              <a:t>を選択した時は</a:t>
            </a:r>
            <a:r>
              <a:rPr lang="ja-JP" altLang="en-US" dirty="0" smtClean="0"/>
              <a:t>全部の</a:t>
            </a:r>
            <a:endParaRPr lang="en-US" altLang="ja-JP" dirty="0" smtClean="0"/>
          </a:p>
          <a:p>
            <a:r>
              <a:rPr kumimoji="1" lang="ja-JP" altLang="en-US" dirty="0"/>
              <a:t>ボタン</a:t>
            </a:r>
            <a:r>
              <a:rPr kumimoji="1" lang="ja-JP" altLang="en-US" dirty="0" smtClean="0"/>
              <a:t>の下に回答</a:t>
            </a:r>
            <a:r>
              <a:rPr kumimoji="1" lang="en-US" altLang="ja-JP" dirty="0" smtClean="0"/>
              <a:t>A</a:t>
            </a:r>
            <a:r>
              <a:rPr kumimoji="1" lang="ja-JP" altLang="en-US" dirty="0" smtClean="0"/>
              <a:t>の内容が</a:t>
            </a:r>
            <a:endParaRPr kumimoji="1" lang="en-US" altLang="ja-JP" dirty="0" smtClean="0"/>
          </a:p>
          <a:p>
            <a:r>
              <a:rPr lang="ja-JP" altLang="en-US" dirty="0"/>
              <a:t>表示</a:t>
            </a:r>
            <a:endParaRPr kumimoji="1" lang="en-US" altLang="ja-JP" dirty="0" smtClean="0"/>
          </a:p>
        </p:txBody>
      </p:sp>
      <p:sp>
        <p:nvSpPr>
          <p:cNvPr id="25" name="テキスト ボックス 24"/>
          <p:cNvSpPr txBox="1"/>
          <p:nvPr/>
        </p:nvSpPr>
        <p:spPr>
          <a:xfrm>
            <a:off x="7494760" y="950129"/>
            <a:ext cx="3103735" cy="923330"/>
          </a:xfrm>
          <a:prstGeom prst="rect">
            <a:avLst/>
          </a:prstGeom>
          <a:noFill/>
        </p:spPr>
        <p:txBody>
          <a:bodyPr wrap="none" rtlCol="0">
            <a:spAutoFit/>
          </a:bodyPr>
          <a:lstStyle/>
          <a:p>
            <a:r>
              <a:rPr kumimoji="1" lang="ja-JP" altLang="en-US" dirty="0" smtClean="0"/>
              <a:t>回答</a:t>
            </a:r>
            <a:r>
              <a:rPr kumimoji="1" lang="en-US" altLang="ja-JP" dirty="0" smtClean="0"/>
              <a:t>C</a:t>
            </a:r>
            <a:r>
              <a:rPr kumimoji="1" lang="ja-JP" altLang="en-US" dirty="0" smtClean="0"/>
              <a:t>を選択した時は</a:t>
            </a:r>
            <a:r>
              <a:rPr lang="ja-JP" altLang="en-US" dirty="0" smtClean="0"/>
              <a:t>全部の</a:t>
            </a:r>
            <a:endParaRPr lang="en-US" altLang="ja-JP" dirty="0" smtClean="0"/>
          </a:p>
          <a:p>
            <a:r>
              <a:rPr kumimoji="1" lang="ja-JP" altLang="en-US" dirty="0"/>
              <a:t>ボタン</a:t>
            </a:r>
            <a:r>
              <a:rPr kumimoji="1" lang="ja-JP" altLang="en-US" dirty="0" smtClean="0"/>
              <a:t>の下に回答</a:t>
            </a:r>
            <a:r>
              <a:rPr kumimoji="1" lang="en-US" altLang="ja-JP" dirty="0" smtClean="0"/>
              <a:t>C</a:t>
            </a:r>
            <a:r>
              <a:rPr kumimoji="1" lang="ja-JP" altLang="en-US" dirty="0" smtClean="0"/>
              <a:t>の内容が</a:t>
            </a:r>
            <a:endParaRPr kumimoji="1" lang="en-US" altLang="ja-JP" dirty="0" smtClean="0"/>
          </a:p>
          <a:p>
            <a:r>
              <a:rPr lang="ja-JP" altLang="en-US" dirty="0"/>
              <a:t>表示</a:t>
            </a:r>
            <a:endParaRPr kumimoji="1" lang="en-US" altLang="ja-JP" dirty="0" smtClean="0"/>
          </a:p>
        </p:txBody>
      </p:sp>
    </p:spTree>
    <p:extLst>
      <p:ext uri="{BB962C8B-B14F-4D97-AF65-F5344CB8AC3E}">
        <p14:creationId xmlns:p14="http://schemas.microsoft.com/office/powerpoint/2010/main" val="2767880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117</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transcosmos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transcosmos staff</dc:creator>
  <cp:lastModifiedBy>transcosmos staff</cp:lastModifiedBy>
  <cp:revision>3</cp:revision>
  <dcterms:created xsi:type="dcterms:W3CDTF">2024-02-13T02:51:56Z</dcterms:created>
  <dcterms:modified xsi:type="dcterms:W3CDTF">2024-02-13T06:08:16Z</dcterms:modified>
</cp:coreProperties>
</file>